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Comic Sans MS" panose="030F0702030302020204" pitchFamily="66" charset="0"/>
                <a:ea typeface="Playfair Display"/>
                <a:cs typeface="Playfair Display"/>
                <a:sym typeface="Playfair Display"/>
              </a:rPr>
              <a:t>Lorem </a:t>
            </a:r>
            <a:br>
              <a:rPr lang="en-GB" sz="6000" b="1" i="0" u="none" strike="noStrike" cap="none" dirty="0">
                <a:solidFill>
                  <a:srgbClr val="7D6378"/>
                </a:solidFill>
                <a:latin typeface="Comic Sans MS" panose="030F0702030302020204" pitchFamily="66" charset="0"/>
                <a:ea typeface="Playfair Display"/>
                <a:cs typeface="Playfair Display"/>
                <a:sym typeface="Playfair Display"/>
              </a:rPr>
            </a:br>
            <a:r>
              <a:rPr lang="en-GB" sz="7200" b="1" i="0" u="none" strike="noStrike" cap="none" dirty="0">
                <a:solidFill>
                  <a:srgbClr val="F1B828"/>
                </a:solidFill>
                <a:latin typeface="Comic Sans MS" panose="030F0702030302020204" pitchFamily="66" charset="0"/>
                <a:ea typeface="Playfair Display"/>
                <a:cs typeface="Playfair Display"/>
                <a:sym typeface="Playfair Display"/>
              </a:rPr>
              <a:t>Ipsum</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00</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33708"/>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7348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98036" y="206602"/>
            <a:ext cx="4150891" cy="3426925"/>
          </a:xfrm>
          <a:prstGeom prst="rect">
            <a:avLst/>
          </a:prstGeom>
          <a:noFill/>
          <a:ln>
            <a:noFill/>
          </a:ln>
        </p:spPr>
      </p:pic>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32</cp:revision>
  <dcterms:modified xsi:type="dcterms:W3CDTF">2021-11-06T06:52:36Z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